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79" r:id="rId4"/>
    <p:sldId id="282" r:id="rId5"/>
    <p:sldId id="280" r:id="rId6"/>
    <p:sldId id="281" r:id="rId7"/>
    <p:sldId id="283" r:id="rId8"/>
    <p:sldId id="284" r:id="rId9"/>
    <p:sldId id="278" r:id="rId10"/>
  </p:sldIdLst>
  <p:sldSz cx="9144000" cy="5143500" type="screen16x9"/>
  <p:notesSz cx="6858000" cy="9144000"/>
  <p:embeddedFontLst>
    <p:embeddedFont>
      <p:font typeface="Montserrat Light" pitchFamily="2" charset="0"/>
      <p:regular r:id="rId12"/>
      <p:bold r:id="rId13"/>
      <p:italic r:id="rId14"/>
      <p:boldItalic r:id="rId15"/>
    </p:embeddedFont>
    <p:embeddedFont>
      <p:font typeface="Helvetica" panose="020B0604020202020204" pitchFamily="34" charset="0"/>
      <p:regular r:id="rId16"/>
      <p:bold r:id="rId17"/>
      <p:italic r:id="rId18"/>
      <p:boldItalic r:id="rId19"/>
    </p:embeddedFont>
    <p:embeddedFont>
      <p:font typeface="Montserrat ExtraBold" pitchFamily="2" charset="0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1F2D"/>
    <a:srgbClr val="EC9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243AC6-E6AA-472F-B608-43287C50BADC}">
  <a:tblStyle styleId="{8A243AC6-E6AA-472F-B608-43287C50BA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9"/>
    <p:restoredTop sz="86395"/>
  </p:normalViewPr>
  <p:slideViewPr>
    <p:cSldViewPr snapToGrid="0" snapToObjects="1">
      <p:cViewPr varScale="1">
        <p:scale>
          <a:sx n="84" d="100"/>
          <a:sy n="84" d="100"/>
        </p:scale>
        <p:origin x="1044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511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23397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2050" y="1223201"/>
            <a:ext cx="4539900" cy="26970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6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5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yPcxZWSszh8" TargetMode="External"/><Relationship Id="rId3" Type="http://schemas.openxmlformats.org/officeDocument/2006/relationships/image" Target="../media/image5.jpg"/><Relationship Id="rId7" Type="http://schemas.openxmlformats.org/officeDocument/2006/relationships/hyperlink" Target="https://youtu.be/I1fLQxdxdk4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EnVTJ7SUHlk" TargetMode="External"/><Relationship Id="rId5" Type="http://schemas.openxmlformats.org/officeDocument/2006/relationships/hyperlink" Target="https://youtu.be/oP6D3q35Mmk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863340" y="642339"/>
            <a:ext cx="4583430" cy="244331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SUB METER BILL GENERATOR</a:t>
            </a:r>
            <a:endParaRPr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2880" y="3861690"/>
            <a:ext cx="305181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cap="small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Morente</a:t>
            </a:r>
            <a:r>
              <a:rPr lang="en-US" b="1" cap="small" dirty="0" smtClean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Jerald M.</a:t>
            </a:r>
            <a:endParaRPr lang="en-US" b="1" cap="small" dirty="0" smtClean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SUB METER BILL GENERATOR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2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680460" y="1351148"/>
            <a:ext cx="458343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This android application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is ideal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for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business apartments which   are  using electricity or water sub meter.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GENERAL PURPOSE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3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771900" y="1259708"/>
            <a:ext cx="45834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To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easily calculate sub meters total consumption and to send the bill notice to the tenant immediately after reading their sub meters. </a:t>
            </a:r>
            <a:r>
              <a:rPr lang="en-US" sz="1800" dirty="0"/>
              <a:t>	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4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5468794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TECHNOLOGY STACK TO BE USED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4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771900" y="1259708"/>
            <a:ext cx="458343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800" b="1" dirty="0" smtClean="0">
                <a:solidFill>
                  <a:schemeClr val="accent1">
                    <a:lumMod val="75000"/>
                  </a:schemeClr>
                </a:solidFill>
              </a:rPr>
              <a:t>Programming Language: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Java</a:t>
            </a:r>
          </a:p>
          <a:p>
            <a:pPr algn="just">
              <a:lnSpc>
                <a:spcPct val="150000"/>
              </a:lnSpc>
            </a:pPr>
            <a:r>
              <a:rPr lang="en-US" sz="1800" b="1" dirty="0" smtClean="0">
                <a:solidFill>
                  <a:schemeClr val="accent1">
                    <a:lumMod val="75000"/>
                  </a:schemeClr>
                </a:solidFill>
              </a:rPr>
              <a:t>IDE: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Android Studio</a:t>
            </a:r>
          </a:p>
          <a:p>
            <a:pPr algn="just">
              <a:lnSpc>
                <a:spcPct val="150000"/>
              </a:lnSpc>
            </a:pPr>
            <a:r>
              <a:rPr lang="en-US" sz="1800" b="1" dirty="0" smtClean="0">
                <a:solidFill>
                  <a:schemeClr val="accent1">
                    <a:lumMod val="75000"/>
                  </a:schemeClr>
                </a:solidFill>
              </a:rPr>
              <a:t>API: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SmsManager API</a:t>
            </a:r>
          </a:p>
          <a:p>
            <a:pPr algn="just">
              <a:lnSpc>
                <a:spcPct val="150000"/>
              </a:lnSpc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        ContactPicker API</a:t>
            </a:r>
            <a:endParaRPr lang="en-US" sz="1800" dirty="0"/>
          </a:p>
          <a:p>
            <a:pPr algn="just">
              <a:lnSpc>
                <a:spcPct val="150000"/>
              </a:lnSpc>
            </a:pPr>
            <a:r>
              <a:rPr lang="en-US" sz="1800" dirty="0"/>
              <a:t> </a:t>
            </a:r>
            <a:r>
              <a:rPr lang="en-US" sz="1800" dirty="0" smtClean="0"/>
              <a:t>      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Fingerprint API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32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FEATURES OF THE SYSTEM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5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383280" y="1259708"/>
            <a:ext cx="53149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Can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select Billing type 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Can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calculate sub meters total consumption 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Can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set price per kWh/cubic 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Send </a:t>
            </a:r>
            <a:r>
              <a:rPr lang="en-US" sz="1800" b="1" dirty="0">
                <a:solidFill>
                  <a:schemeClr val="tx2">
                    <a:lumMod val="50000"/>
                  </a:schemeClr>
                </a:solidFill>
              </a:rPr>
              <a:t>the record data via SMS to the </a:t>
            </a: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tenant</a:t>
            </a:r>
            <a:endParaRPr lang="en-US" sz="1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50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SECURITY FEATURE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6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383280" y="1328288"/>
            <a:ext cx="490347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Fingerprint Authentication.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1800" b="1" dirty="0" smtClean="0">
                <a:solidFill>
                  <a:schemeClr val="tx2">
                    <a:lumMod val="50000"/>
                  </a:schemeClr>
                </a:solidFill>
              </a:rPr>
              <a:t>Back-up generated SMS notice as txt file.</a:t>
            </a:r>
            <a:endParaRPr lang="en-US" sz="1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14275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APPLICATION OUTPUT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715" y="978195"/>
            <a:ext cx="1458000" cy="324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904" y="978195"/>
            <a:ext cx="1458000" cy="324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413" y="978195"/>
            <a:ext cx="1458000" cy="324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621" y="978195"/>
            <a:ext cx="1458000" cy="3240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60" y="970843"/>
            <a:ext cx="1458000" cy="3240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0590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011790" y="206188"/>
            <a:ext cx="4646310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b="1" dirty="0" smtClean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REFERENCES</a:t>
            </a:r>
            <a:endParaRPr sz="24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8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" y="2689976"/>
            <a:ext cx="1543050" cy="1543050"/>
          </a:xfrm>
          <a:prstGeom prst="rect">
            <a:avLst/>
          </a:prstGeom>
        </p:spPr>
      </p:pic>
      <p:sp>
        <p:nvSpPr>
          <p:cNvPr id="8" name="Snip Single Corner Rectangle 7"/>
          <p:cNvSpPr/>
          <p:nvPr/>
        </p:nvSpPr>
        <p:spPr>
          <a:xfrm>
            <a:off x="2540000" y="1036109"/>
            <a:ext cx="6118578" cy="3183159"/>
          </a:xfrm>
          <a:prstGeom prst="snip1Rect">
            <a:avLst/>
          </a:prstGeom>
          <a:solidFill>
            <a:schemeClr val="accent1">
              <a:lumMod val="20000"/>
              <a:lumOff val="80000"/>
              <a:alpha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011790" y="1297960"/>
            <a:ext cx="50962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smtClean="0">
                <a:solidFill>
                  <a:schemeClr val="tx2">
                    <a:lumMod val="25000"/>
                  </a:schemeClr>
                </a:solidFill>
              </a:rPr>
              <a:t>Android Coding. (2021, January 17). 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How to </a:t>
            </a:r>
            <a:r>
              <a:rPr lang="en-US" sz="1200" dirty="0" smtClean="0">
                <a:solidFill>
                  <a:schemeClr val="tx2">
                    <a:lumMod val="25000"/>
                  </a:schemeClr>
                </a:solidFill>
              </a:rPr>
              <a:t>Send Message in Android Studio | SendMessage | Android Coding 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[Video]. YouTube. </a:t>
            </a:r>
            <a:r>
              <a:rPr lang="en-US" sz="1200" u="sng" dirty="0">
                <a:solidFill>
                  <a:schemeClr val="tx2">
                    <a:lumMod val="25000"/>
                  </a:schemeClr>
                </a:solidFill>
                <a:hlinkClick r:id="rId5"/>
              </a:rPr>
              <a:t>https://</a:t>
            </a:r>
            <a:r>
              <a:rPr lang="en-US" sz="1200" u="sng" dirty="0" smtClean="0">
                <a:solidFill>
                  <a:schemeClr val="tx2">
                    <a:lumMod val="25000"/>
                  </a:schemeClr>
                </a:solidFill>
                <a:hlinkClick r:id="rId5"/>
              </a:rPr>
              <a:t>youtu.be/oP6D3q35Mmk</a:t>
            </a:r>
            <a:endParaRPr lang="en-US" sz="1200" u="sng" dirty="0" smtClean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endParaRPr lang="en-US" sz="1200" u="sng" dirty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KDTechs. (2020, March 13). How to Pick and Display Phone Number </a:t>
            </a:r>
            <a:r>
              <a:rPr lang="en-US" sz="1200">
                <a:solidFill>
                  <a:schemeClr val="tx2">
                    <a:lumMod val="25000"/>
                  </a:schemeClr>
                </a:solidFill>
              </a:rPr>
              <a:t>From </a:t>
            </a:r>
            <a:r>
              <a:rPr lang="en-US" sz="1200" smtClean="0">
                <a:solidFill>
                  <a:schemeClr val="tx2">
                    <a:lumMod val="25000"/>
                  </a:schemeClr>
                </a:solidFill>
              </a:rPr>
              <a:t>Contact 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List in Android [Video]. YouTube. </a:t>
            </a:r>
            <a:r>
              <a:rPr lang="en-US" sz="1200" u="sng" dirty="0">
                <a:solidFill>
                  <a:schemeClr val="tx2">
                    <a:lumMod val="25000"/>
                  </a:schemeClr>
                </a:solidFill>
                <a:hlinkClick r:id="rId6"/>
              </a:rPr>
              <a:t>https://youtu.be/EnVTJ7SUHlk</a:t>
            </a:r>
            <a:endParaRPr lang="en-US" sz="1200" u="sng" dirty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endParaRPr lang="en-US" sz="1200" u="sng" dirty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Pervaiz, A</a:t>
            </a:r>
            <a:r>
              <a:rPr lang="en-US" sz="1200" dirty="0" smtClean="0">
                <a:solidFill>
                  <a:schemeClr val="tx2">
                    <a:lumMod val="25000"/>
                  </a:schemeClr>
                </a:solidFill>
              </a:rPr>
              <a:t>. [Atif Pervaiz]. (2018, June 23). Input Text and Save to Text file – Android Studio Tutorial 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[Video]. YouTube. </a:t>
            </a:r>
            <a:r>
              <a:rPr lang="en-US" sz="1200" u="sng" dirty="0">
                <a:solidFill>
                  <a:schemeClr val="tx2">
                    <a:lumMod val="25000"/>
                  </a:schemeClr>
                </a:solidFill>
                <a:hlinkClick r:id="rId7"/>
              </a:rPr>
              <a:t>https://</a:t>
            </a:r>
            <a:r>
              <a:rPr lang="en-US" sz="1200" u="sng" dirty="0" smtClean="0">
                <a:solidFill>
                  <a:schemeClr val="tx2">
                    <a:lumMod val="25000"/>
                  </a:schemeClr>
                </a:solidFill>
                <a:hlinkClick r:id="rId7"/>
              </a:rPr>
              <a:t>youtu.be/I1fLQxdxdk4</a:t>
            </a:r>
            <a:endParaRPr lang="en-US" sz="1200" u="sng" dirty="0" smtClean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endParaRPr lang="en-US" sz="1200" u="sng" dirty="0">
              <a:solidFill>
                <a:schemeClr val="tx2">
                  <a:lumMod val="25000"/>
                </a:schemeClr>
              </a:solidFill>
            </a:endParaRPr>
          </a:p>
          <a:p>
            <a:pPr algn="just"/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Pervaiz, A. </a:t>
            </a:r>
            <a:r>
              <a:rPr lang="en-US" sz="1200" dirty="0" smtClean="0">
                <a:solidFill>
                  <a:schemeClr val="tx2">
                    <a:lumMod val="25000"/>
                  </a:schemeClr>
                </a:solidFill>
              </a:rPr>
              <a:t>[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Atif Pervaiz</a:t>
            </a:r>
            <a:r>
              <a:rPr lang="en-US" sz="1200" dirty="0" smtClean="0">
                <a:solidFill>
                  <a:schemeClr val="tx2">
                    <a:lumMod val="25000"/>
                  </a:schemeClr>
                </a:solidFill>
              </a:rPr>
              <a:t>]. </a:t>
            </a:r>
            <a:r>
              <a:rPr lang="en-US" sz="1200" dirty="0">
                <a:solidFill>
                  <a:schemeClr val="tx2">
                    <a:lumMod val="25000"/>
                  </a:schemeClr>
                </a:solidFill>
              </a:rPr>
              <a:t>(2020, October 11). Biometric Authentication | Android Studio | Java [Video]. YouTube. </a:t>
            </a:r>
            <a:r>
              <a:rPr lang="en-US" sz="1200" u="sng" dirty="0">
                <a:solidFill>
                  <a:schemeClr val="tx2">
                    <a:lumMod val="25000"/>
                  </a:schemeClr>
                </a:solidFill>
                <a:hlinkClick r:id="rId8"/>
              </a:rPr>
              <a:t>https://</a:t>
            </a:r>
            <a:r>
              <a:rPr lang="en-US" sz="1200" u="sng" dirty="0" smtClean="0">
                <a:solidFill>
                  <a:schemeClr val="tx2">
                    <a:lumMod val="25000"/>
                  </a:schemeClr>
                </a:solidFill>
                <a:hlinkClick r:id="rId8"/>
              </a:rPr>
              <a:t>youtu.be/yPcxZWSszh8</a:t>
            </a:r>
            <a:endParaRPr lang="en-US" sz="1200" dirty="0">
              <a:solidFill>
                <a:schemeClr val="tx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38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ctrTitle" idx="4294967295"/>
          </p:nvPr>
        </p:nvSpPr>
        <p:spPr>
          <a:xfrm>
            <a:off x="3033196" y="1735017"/>
            <a:ext cx="5876781" cy="11686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3600" b="1" dirty="0">
                <a:solidFill>
                  <a:schemeClr val="accent1">
                    <a:lumMod val="50000"/>
                  </a:schemeClr>
                </a:solidFill>
                <a:latin typeface="Helvetica" pitchFamily="2" charset="0"/>
              </a:rPr>
              <a:t>THANK YOU!</a:t>
            </a:r>
            <a:endParaRPr sz="1600" b="1" dirty="0">
              <a:solidFill>
                <a:schemeClr val="accent1">
                  <a:lumMod val="50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349956" y="451556"/>
            <a:ext cx="1095021" cy="107244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cv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26" y="555926"/>
            <a:ext cx="911629" cy="911629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04800" y="1676400"/>
            <a:ext cx="1095021" cy="1072444"/>
          </a:xfrm>
          <a:prstGeom prst="ellips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cv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82" y="1728258"/>
            <a:ext cx="937256" cy="9687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14312" y="4271990"/>
            <a:ext cx="45076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Prof. Ariel Tomagan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HCI 102: TECHNOPRENEURSHIP/ E-COMMERCE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</TotalTime>
  <Words>264</Words>
  <Application>Microsoft Office PowerPoint</Application>
  <PresentationFormat>On-screen Show (16:9)</PresentationFormat>
  <Paragraphs>42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Montserrat Light</vt:lpstr>
      <vt:lpstr>Helvetica</vt:lpstr>
      <vt:lpstr>Arial</vt:lpstr>
      <vt:lpstr>Montserrat ExtraBold</vt:lpstr>
      <vt:lpstr>Juliet template</vt:lpstr>
      <vt:lpstr>SUB METER BILL GENERATOR</vt:lpstr>
      <vt:lpstr>SUB METER BILL GENERATOR</vt:lpstr>
      <vt:lpstr>GENERAL PURPOSE</vt:lpstr>
      <vt:lpstr>TECHNOLOGY STACK TO BE USED</vt:lpstr>
      <vt:lpstr>FEATURES OF THE SYSTEM</vt:lpstr>
      <vt:lpstr>SECURITY FEATURE</vt:lpstr>
      <vt:lpstr>APPLICATION OUTPUT</vt:lpstr>
      <vt:lpstr>REFERENCES</vt:lpstr>
      <vt:lpstr>THANK YOU!</vt:lpstr>
    </vt:vector>
  </TitlesOfParts>
  <LinksUpToDate>false</LinksUpToDate>
  <SharedDoc>false</SharedDoc>
  <HyperlinkBase>https://www.freepptbackgrounds.net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PPT Backgrounds</dc:title>
  <dc:subject>Powerpoint and Google Slides</dc:subject>
  <dc:creator>Freepptbackgrounds.net</dc:creator>
  <cp:keywords>powerpoint, template, google, slide, backgrounds</cp:keywords>
  <dc:description>Download free Powerpoint Backgrounds and Templates</dc:description>
  <cp:lastModifiedBy>MORENTE</cp:lastModifiedBy>
  <cp:revision>36</cp:revision>
  <dcterms:modified xsi:type="dcterms:W3CDTF">2022-09-14T07:47:13Z</dcterms:modified>
  <cp:category>Powerpoint and Google Slide Templates</cp:category>
</cp:coreProperties>
</file>